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  <p:sldId id="258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8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32" y="13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1E72CF-89A5-43B8-B48A-301806723A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778A139-E280-45D3-B853-260956647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5863A6-EFD8-4725-A580-B8DDAD89A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54F432-1AE9-4466-8E98-8F4251E0E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3F226A-59AB-4625-813C-DBBBB5888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64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C0F10-2280-4CE6-B626-50EA737A8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682CF2-222E-4547-8591-3B17B47102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F0E32A-127C-4C3B-AA23-04430F853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29883A-307C-4255-88F4-A5613AD93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858C52-4DE2-40FA-A1A1-0175D4182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242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4665F80-18A3-4425-9528-95691AAFE8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6665BB9-CD7D-4A91-81A2-84F2871962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25FE40-4819-401B-B450-AFF40DF3F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6ACA40-6DC4-4ED7-B212-2128655A3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767F80-3EA2-4A30-B582-83F42ADE4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234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C42F50-EA47-4073-A781-F37C1D71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EF8F41-315B-4589-BBD7-9C87C08BF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30A38F-4AD5-4DFE-8881-6FB8A88FE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ED67C5-1EA2-4C10-9136-3B65B0751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16A26B-0448-419F-BE9B-2CDE1A0AC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0850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794AAD-4799-4A7F-B4CE-E3DBB1394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E78C2E-9E37-4976-A005-F93A08C87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BF8462-7D4F-4C67-A714-F4327F6B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D97918-1B74-41E1-8A51-6E71B095F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2FC49D-83AF-45FD-B479-853154690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500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A09DD4-3634-4662-BCF1-1189FD666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5BF17B-3CAF-479F-8C8B-719E8A0322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0A6295-CA47-464C-A07A-58B9A569B5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5790CA-2D4B-4592-BA67-F3711BEC7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192CDA-C0A7-4E3F-8363-7B76B52B8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DAD9C9-8C20-4B54-814E-CA6FA2EBA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305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05B70E-F032-4A72-811D-7BF0CC29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F2AA0E-4633-431A-B218-2C794BC8C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D9D1DC-C27F-4B7D-A9CC-B568F028B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79BA4A0-AD27-466B-AE5F-8C0B64A8B6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BAF439C-8AB6-4A75-915E-489CDD109A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744F835-54BA-4388-A2F4-D6F0ECCBC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7C10F31-0F1B-47D5-B878-3D3CEEE43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D9DCFC-F7A8-4473-9644-51634BA7D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732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BAC97-DDC0-44AC-B616-13533C903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0272F0-9E36-49BE-9A8E-7B0099D4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7C9A5D-620C-4B37-B3F0-ECD5CD6DD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3F1D0E6-6000-4239-A7E3-3C69D6A4B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807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9D1850A-8480-46AB-9AAF-65BDCF34E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1D91B8-C876-4567-BE61-C49AEA786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1371D4-50A3-47B8-85A6-3FEAF8BD8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620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630E60-0472-4C71-9388-100BABF84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E9EE2D-B48E-45F0-AC43-FFA5CF15D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057EA4-DF5F-4C78-A6CD-46436BC84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ECC50F-4478-416A-A4E4-7D7742A05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97CF93-191B-4DB4-907B-16DD50B1D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07C6B5-5643-44BB-B90A-8B881C0A6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376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73535D-2226-402A-9A7C-EA4C8E6D7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F27C137-9D4C-4347-B79F-92FF053B51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62F630-8EBD-46F2-8F02-197156F30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0BE730-7453-452A-89D1-886643577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3AE617-008A-4B8C-A500-A58281E24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36DAD1-6D71-4338-B935-E0303AAE4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159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DA4EC4-4389-471E-ACDA-4C188CC9E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19405B-F5D3-4C37-AAF7-4449C172D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DA142E-0CFE-45CA-85B1-C1F22EAA1F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F28BC-A10A-4EE9-AC22-CBF8D9E77787}" type="datetimeFigureOut">
              <a:rPr lang="ko-KR" altLang="en-US" smtClean="0"/>
              <a:t>2025-09-15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E104D7-7C27-41C7-84ED-D50B1E3335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E35CA6-531B-4017-BE75-8CAA023279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D0F8C-31E5-451B-BE70-ECA00AF4B0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871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B873C4-E6E5-4A9B-BF28-2E1DF6FE0AAB}"/>
              </a:ext>
            </a:extLst>
          </p:cNvPr>
          <p:cNvSpPr txBox="1"/>
          <p:nvPr/>
        </p:nvSpPr>
        <p:spPr>
          <a:xfrm>
            <a:off x="5329115" y="326194"/>
            <a:ext cx="1533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제목 </a:t>
            </a:r>
            <a:r>
              <a:rPr lang="en-US" altLang="ko-KR" dirty="0"/>
              <a:t>: </a:t>
            </a:r>
            <a:r>
              <a:rPr lang="ko-KR" altLang="en-US" dirty="0"/>
              <a:t>주제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361C34-DE8B-4466-817F-89FFF1ABBB83}"/>
              </a:ext>
            </a:extLst>
          </p:cNvPr>
          <p:cNvSpPr txBox="1"/>
          <p:nvPr/>
        </p:nvSpPr>
        <p:spPr>
          <a:xfrm>
            <a:off x="3306234" y="747645"/>
            <a:ext cx="5579533" cy="434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400"/>
              </a:lnSpc>
            </a:pP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 </a:t>
            </a: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</a:t>
            </a:r>
          </a:p>
          <a:p>
            <a:pPr algn="ctr">
              <a:lnSpc>
                <a:spcPts val="1400"/>
              </a:lnSpc>
            </a:pP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 </a:t>
            </a: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0BADAD6C-25CB-4122-96E8-96ED18CC2C76}"/>
              </a:ext>
            </a:extLst>
          </p:cNvPr>
          <p:cNvGrpSpPr/>
          <p:nvPr/>
        </p:nvGrpSpPr>
        <p:grpSpPr>
          <a:xfrm>
            <a:off x="1101633" y="1383885"/>
            <a:ext cx="1967302" cy="5008793"/>
            <a:chOff x="945790" y="1383885"/>
            <a:chExt cx="1967302" cy="5008793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F56D5FCC-D2DB-4BDB-8C6C-655FE38FF1EA}"/>
                </a:ext>
              </a:extLst>
            </p:cNvPr>
            <p:cNvGrpSpPr/>
            <p:nvPr/>
          </p:nvGrpSpPr>
          <p:grpSpPr>
            <a:xfrm>
              <a:off x="1348192" y="5805382"/>
              <a:ext cx="1162498" cy="587296"/>
              <a:chOff x="1348192" y="5805382"/>
              <a:chExt cx="1162498" cy="587296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1DA5D4-4D75-4AD1-A563-A76581D58EA3}"/>
                  </a:ext>
                </a:extLst>
              </p:cNvPr>
              <p:cNvSpPr txBox="1"/>
              <p:nvPr/>
            </p:nvSpPr>
            <p:spPr>
              <a:xfrm>
                <a:off x="1348192" y="6115679"/>
                <a:ext cx="116249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600" dirty="0"/>
                  <a:t>왜 고딕이라고 생각했는지에</a:t>
                </a:r>
                <a:endParaRPr lang="en-US" altLang="ko-KR" sz="600" dirty="0"/>
              </a:p>
              <a:p>
                <a:r>
                  <a:rPr lang="ko-KR" altLang="en-US" sz="600" dirty="0"/>
                  <a:t>대한 내용을 기재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E8FA323-728A-4FBF-923A-D6741DD70901}"/>
                  </a:ext>
                </a:extLst>
              </p:cNvPr>
              <p:cNvSpPr txBox="1"/>
              <p:nvPr/>
            </p:nvSpPr>
            <p:spPr>
              <a:xfrm>
                <a:off x="1627916" y="5805382"/>
                <a:ext cx="603050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1026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BE2871F2-76CA-4145-BB96-DD15D619069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48" t="19145" r="25922" b="6800"/>
            <a:stretch/>
          </p:blipFill>
          <p:spPr bwMode="auto">
            <a:xfrm>
              <a:off x="945790" y="1383885"/>
              <a:ext cx="1967302" cy="43163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FA17EE75-C364-40A1-9996-CE53096884EF}"/>
              </a:ext>
            </a:extLst>
          </p:cNvPr>
          <p:cNvGrpSpPr/>
          <p:nvPr/>
        </p:nvGrpSpPr>
        <p:grpSpPr>
          <a:xfrm>
            <a:off x="9217130" y="1383885"/>
            <a:ext cx="1967302" cy="5008793"/>
            <a:chOff x="9351173" y="1383885"/>
            <a:chExt cx="1967302" cy="5008793"/>
          </a:xfrm>
        </p:grpSpPr>
        <p:pic>
          <p:nvPicPr>
            <p:cNvPr id="21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76711A45-9B1A-474D-9A2B-F5064C5F996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48" t="19145" r="25922" b="6800"/>
            <a:stretch/>
          </p:blipFill>
          <p:spPr bwMode="auto">
            <a:xfrm>
              <a:off x="9351173" y="1383885"/>
              <a:ext cx="1967302" cy="43163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111F9B6A-977F-4EB2-B380-304CAA64173E}"/>
                </a:ext>
              </a:extLst>
            </p:cNvPr>
            <p:cNvGrpSpPr/>
            <p:nvPr/>
          </p:nvGrpSpPr>
          <p:grpSpPr>
            <a:xfrm>
              <a:off x="9772525" y="5805382"/>
              <a:ext cx="1162498" cy="587296"/>
              <a:chOff x="9772525" y="5805382"/>
              <a:chExt cx="1162498" cy="587296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C64934EA-A021-4E48-9AF0-38ED27895EDA}"/>
                  </a:ext>
                </a:extLst>
              </p:cNvPr>
              <p:cNvSpPr txBox="1"/>
              <p:nvPr/>
            </p:nvSpPr>
            <p:spPr>
              <a:xfrm>
                <a:off x="9772525" y="6115679"/>
                <a:ext cx="116249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600" dirty="0"/>
                  <a:t>왜 고딕이라고 생각했는지에</a:t>
                </a:r>
                <a:endParaRPr lang="en-US" altLang="ko-KR" sz="600" dirty="0"/>
              </a:p>
              <a:p>
                <a:r>
                  <a:rPr lang="ko-KR" altLang="en-US" sz="600" dirty="0"/>
                  <a:t>대한 내용을 기재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5E5A8C5B-E229-4E08-BAAB-DA2D358C5F7E}"/>
                  </a:ext>
                </a:extLst>
              </p:cNvPr>
              <p:cNvSpPr txBox="1"/>
              <p:nvPr/>
            </p:nvSpPr>
            <p:spPr>
              <a:xfrm>
                <a:off x="10052249" y="5805382"/>
                <a:ext cx="603050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5387D68-7DF2-42B2-AE6B-126B82928721}"/>
              </a:ext>
            </a:extLst>
          </p:cNvPr>
          <p:cNvGrpSpPr/>
          <p:nvPr/>
        </p:nvGrpSpPr>
        <p:grpSpPr>
          <a:xfrm>
            <a:off x="7188255" y="1383885"/>
            <a:ext cx="1967302" cy="5008793"/>
            <a:chOff x="7249828" y="1383885"/>
            <a:chExt cx="1967302" cy="5008793"/>
          </a:xfrm>
        </p:grpSpPr>
        <p:pic>
          <p:nvPicPr>
            <p:cNvPr id="20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4A6CF422-09E6-4311-84BE-71EDF525EB7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48" t="19145" r="25922" b="6800"/>
            <a:stretch/>
          </p:blipFill>
          <p:spPr bwMode="auto">
            <a:xfrm>
              <a:off x="7249828" y="1383885"/>
              <a:ext cx="1967302" cy="43163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AC07C051-CAC0-4431-9AD1-14D41E4B59F2}"/>
                </a:ext>
              </a:extLst>
            </p:cNvPr>
            <p:cNvGrpSpPr/>
            <p:nvPr/>
          </p:nvGrpSpPr>
          <p:grpSpPr>
            <a:xfrm>
              <a:off x="7666441" y="5805382"/>
              <a:ext cx="1162498" cy="587296"/>
              <a:chOff x="7782859" y="5805382"/>
              <a:chExt cx="1162498" cy="587296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6B3C352-9521-41DC-8144-7BD794712FAF}"/>
                  </a:ext>
                </a:extLst>
              </p:cNvPr>
              <p:cNvSpPr txBox="1"/>
              <p:nvPr/>
            </p:nvSpPr>
            <p:spPr>
              <a:xfrm>
                <a:off x="7782859" y="6115679"/>
                <a:ext cx="116249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600" dirty="0"/>
                  <a:t>왜 고딕이라고 생각했는지에</a:t>
                </a:r>
                <a:endParaRPr lang="en-US" altLang="ko-KR" sz="600" dirty="0"/>
              </a:p>
              <a:p>
                <a:r>
                  <a:rPr lang="ko-KR" altLang="en-US" sz="600" dirty="0"/>
                  <a:t>대한 내용을 기재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F35DD53-4B37-42AB-91B8-2AF3D04321F9}"/>
                  </a:ext>
                </a:extLst>
              </p:cNvPr>
              <p:cNvSpPr txBox="1"/>
              <p:nvPr/>
            </p:nvSpPr>
            <p:spPr>
              <a:xfrm>
                <a:off x="8062583" y="5805382"/>
                <a:ext cx="603050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90A6510-C0C2-4248-B3E2-72FCCDB82B5D}"/>
              </a:ext>
            </a:extLst>
          </p:cNvPr>
          <p:cNvGrpSpPr/>
          <p:nvPr/>
        </p:nvGrpSpPr>
        <p:grpSpPr>
          <a:xfrm>
            <a:off x="5159381" y="1383885"/>
            <a:ext cx="1967302" cy="5008793"/>
            <a:chOff x="5148482" y="1383885"/>
            <a:chExt cx="1967302" cy="5008793"/>
          </a:xfrm>
        </p:grpSpPr>
        <p:pic>
          <p:nvPicPr>
            <p:cNvPr id="19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6BAB8DD4-A466-4274-A390-DEDD8064F3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48" t="19145" r="25922" b="6800"/>
            <a:stretch/>
          </p:blipFill>
          <p:spPr bwMode="auto">
            <a:xfrm>
              <a:off x="5148482" y="1383885"/>
              <a:ext cx="1967302" cy="43163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79B7BB86-46C1-4193-B19D-E2E43540F153}"/>
                </a:ext>
              </a:extLst>
            </p:cNvPr>
            <p:cNvGrpSpPr/>
            <p:nvPr/>
          </p:nvGrpSpPr>
          <p:grpSpPr>
            <a:xfrm>
              <a:off x="5560358" y="5805382"/>
              <a:ext cx="1162498" cy="587296"/>
              <a:chOff x="5793193" y="5805382"/>
              <a:chExt cx="1162498" cy="587296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454D175-7499-46A2-AA73-970958D248DE}"/>
                  </a:ext>
                </a:extLst>
              </p:cNvPr>
              <p:cNvSpPr txBox="1"/>
              <p:nvPr/>
            </p:nvSpPr>
            <p:spPr>
              <a:xfrm>
                <a:off x="5793193" y="6115679"/>
                <a:ext cx="116249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600" dirty="0"/>
                  <a:t>왜 고딕이라고 생각했는지에</a:t>
                </a:r>
                <a:endParaRPr lang="en-US" altLang="ko-KR" sz="600" dirty="0"/>
              </a:p>
              <a:p>
                <a:r>
                  <a:rPr lang="ko-KR" altLang="en-US" sz="600" dirty="0"/>
                  <a:t>대한 내용을 기재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F48F49D-37E9-4870-AAF0-0E4712A3C08E}"/>
                  </a:ext>
                </a:extLst>
              </p:cNvPr>
              <p:cNvSpPr txBox="1"/>
              <p:nvPr/>
            </p:nvSpPr>
            <p:spPr>
              <a:xfrm>
                <a:off x="6072917" y="5805382"/>
                <a:ext cx="603050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B8E84BD5-A72B-470A-88ED-D637C9FB4595}"/>
              </a:ext>
            </a:extLst>
          </p:cNvPr>
          <p:cNvGrpSpPr/>
          <p:nvPr/>
        </p:nvGrpSpPr>
        <p:grpSpPr>
          <a:xfrm>
            <a:off x="3130507" y="1383885"/>
            <a:ext cx="1967302" cy="5008793"/>
            <a:chOff x="3047136" y="1383885"/>
            <a:chExt cx="1967302" cy="5008793"/>
          </a:xfrm>
        </p:grpSpPr>
        <p:pic>
          <p:nvPicPr>
            <p:cNvPr id="18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09F12C8D-BE80-4C44-A262-068F15DF06D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48" t="19145" r="25922" b="6800"/>
            <a:stretch/>
          </p:blipFill>
          <p:spPr bwMode="auto">
            <a:xfrm>
              <a:off x="3047136" y="1383885"/>
              <a:ext cx="1967302" cy="43163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1897C81B-B1C5-40DC-B9EF-26D6A8588058}"/>
                </a:ext>
              </a:extLst>
            </p:cNvPr>
            <p:cNvGrpSpPr/>
            <p:nvPr/>
          </p:nvGrpSpPr>
          <p:grpSpPr>
            <a:xfrm>
              <a:off x="3454275" y="5805382"/>
              <a:ext cx="1162498" cy="587296"/>
              <a:chOff x="3523803" y="5805382"/>
              <a:chExt cx="1162498" cy="587296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A5BBEA4-1DF2-41A6-BD3F-B6F3293C686F}"/>
                  </a:ext>
                </a:extLst>
              </p:cNvPr>
              <p:cNvSpPr txBox="1"/>
              <p:nvPr/>
            </p:nvSpPr>
            <p:spPr>
              <a:xfrm>
                <a:off x="3523803" y="6115679"/>
                <a:ext cx="116249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600" dirty="0"/>
                  <a:t>왜 고딕이라고 생각했는지에</a:t>
                </a:r>
                <a:endParaRPr lang="en-US" altLang="ko-KR" sz="600" dirty="0"/>
              </a:p>
              <a:p>
                <a:r>
                  <a:rPr lang="ko-KR" altLang="en-US" sz="600" dirty="0"/>
                  <a:t>대한 내용을 기재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C5E6EB6-CE7B-4A2C-B0FE-51BF0D687841}"/>
                  </a:ext>
                </a:extLst>
              </p:cNvPr>
              <p:cNvSpPr txBox="1"/>
              <p:nvPr/>
            </p:nvSpPr>
            <p:spPr>
              <a:xfrm>
                <a:off x="3803527" y="5805382"/>
                <a:ext cx="603050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8005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38054" y="441648"/>
            <a:ext cx="1533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제목 </a:t>
            </a:r>
            <a:r>
              <a:rPr lang="en-US" altLang="ko-KR"/>
              <a:t>: </a:t>
            </a:r>
            <a:r>
              <a:rPr lang="ko-KR" altLang="en-US"/>
              <a:t>주제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96000" y="747645"/>
            <a:ext cx="5136957" cy="4410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400"/>
              </a:lnSpc>
              <a:defRPr/>
            </a:pP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 </a:t>
            </a: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</a:t>
            </a:r>
          </a:p>
          <a:p>
            <a:pPr algn="ctr">
              <a:lnSpc>
                <a:spcPts val="1400"/>
              </a:lnSpc>
              <a:defRPr/>
            </a:pP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 </a:t>
            </a: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grpSp>
        <p:nvGrpSpPr>
          <p:cNvPr id="1027" name="그룹 1026"/>
          <p:cNvGrpSpPr/>
          <p:nvPr/>
        </p:nvGrpSpPr>
        <p:grpSpPr>
          <a:xfrm>
            <a:off x="1091224" y="5805382"/>
            <a:ext cx="1200491" cy="574463"/>
            <a:chOff x="1091224" y="5805382"/>
            <a:chExt cx="1200491" cy="574463"/>
          </a:xfrm>
        </p:grpSpPr>
        <p:sp>
          <p:nvSpPr>
            <p:cNvPr id="5" name="TextBox 4"/>
            <p:cNvSpPr txBox="1"/>
            <p:nvPr/>
          </p:nvSpPr>
          <p:spPr>
            <a:xfrm>
              <a:off x="1100136" y="6115679"/>
              <a:ext cx="1191579" cy="26416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600"/>
                <a:t>왜 고딕이라고 생각했는지에</a:t>
              </a:r>
            </a:p>
            <a:p>
              <a:pPr lvl="0">
                <a:defRPr/>
              </a:pPr>
              <a:r>
                <a:rPr lang="ko-KR" altLang="en-US" sz="600"/>
                <a:t>대한 내용을 기재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91224" y="5805382"/>
              <a:ext cx="638516" cy="25391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050"/>
                <a:t>Chanel</a:t>
              </a:r>
              <a:endParaRPr lang="ko-KR" altLang="en-US" sz="1050"/>
            </a:p>
          </p:txBody>
        </p:sp>
      </p:grpSp>
      <p:pic>
        <p:nvPicPr>
          <p:cNvPr id="1026" name="Picture 2" descr="Image may contain Adult Person Accessories Jewelry Necklace Clothing Long Sleeve Sleeve Footwear Shoe and Fashion"/>
          <p:cNvPicPr>
            <a:picLocks noChangeAspect="1" noChangeArrowheads="1"/>
          </p:cNvPicPr>
          <p:nvPr/>
        </p:nvPicPr>
        <p:blipFill rotWithShape="1">
          <a:blip r:embed="rId2"/>
          <a:srcRect l="23450" t="19140" r="25920" b="6800"/>
          <a:stretch>
            <a:fillRect/>
          </a:stretch>
        </p:blipFill>
        <p:spPr>
          <a:xfrm>
            <a:off x="1101633" y="1383885"/>
            <a:ext cx="1967302" cy="4316319"/>
          </a:xfrm>
          <a:prstGeom prst="rect">
            <a:avLst/>
          </a:prstGeom>
          <a:noFill/>
        </p:spPr>
      </p:pic>
      <p:pic>
        <p:nvPicPr>
          <p:cNvPr id="21" name="Picture 2" descr="Image may contain Adult Person Accessories Jewelry Necklace Clothing Long Sleeve Sleeve Footwear Shoe and Fashion"/>
          <p:cNvPicPr>
            <a:picLocks noChangeAspect="1" noChangeArrowheads="1"/>
          </p:cNvPicPr>
          <p:nvPr/>
        </p:nvPicPr>
        <p:blipFill rotWithShape="1">
          <a:blip r:embed="rId2"/>
          <a:srcRect l="23450" t="19140" r="25920" b="6800"/>
          <a:stretch>
            <a:fillRect/>
          </a:stretch>
        </p:blipFill>
        <p:spPr>
          <a:xfrm>
            <a:off x="9217130" y="1383885"/>
            <a:ext cx="1967302" cy="4316319"/>
          </a:xfrm>
          <a:prstGeom prst="rect">
            <a:avLst/>
          </a:prstGeom>
          <a:noFill/>
        </p:spPr>
      </p:pic>
      <p:pic>
        <p:nvPicPr>
          <p:cNvPr id="20" name="Picture 2" descr="Image may contain Adult Person Accessories Jewelry Necklace Clothing Long Sleeve Sleeve Footwear Shoe and Fashion"/>
          <p:cNvPicPr>
            <a:picLocks noChangeAspect="1" noChangeArrowheads="1"/>
          </p:cNvPicPr>
          <p:nvPr/>
        </p:nvPicPr>
        <p:blipFill rotWithShape="1">
          <a:blip r:embed="rId2"/>
          <a:srcRect l="23450" t="19140" r="25920" b="6800"/>
          <a:stretch>
            <a:fillRect/>
          </a:stretch>
        </p:blipFill>
        <p:spPr>
          <a:xfrm>
            <a:off x="7188255" y="1383885"/>
            <a:ext cx="1967302" cy="4316319"/>
          </a:xfrm>
          <a:prstGeom prst="rect">
            <a:avLst/>
          </a:prstGeom>
          <a:noFill/>
        </p:spPr>
      </p:pic>
      <p:pic>
        <p:nvPicPr>
          <p:cNvPr id="19" name="Picture 2" descr="Image may contain Adult Person Accessories Jewelry Necklace Clothing Long Sleeve Sleeve Footwear Shoe and Fashion"/>
          <p:cNvPicPr>
            <a:picLocks noChangeAspect="1" noChangeArrowheads="1"/>
          </p:cNvPicPr>
          <p:nvPr/>
        </p:nvPicPr>
        <p:blipFill rotWithShape="1">
          <a:blip r:embed="rId2"/>
          <a:srcRect l="23450" t="19140" r="25920" b="6800"/>
          <a:stretch>
            <a:fillRect/>
          </a:stretch>
        </p:blipFill>
        <p:spPr>
          <a:xfrm>
            <a:off x="5159381" y="1383885"/>
            <a:ext cx="1967302" cy="4316319"/>
          </a:xfrm>
          <a:prstGeom prst="rect">
            <a:avLst/>
          </a:prstGeom>
          <a:noFill/>
        </p:spPr>
      </p:pic>
      <p:pic>
        <p:nvPicPr>
          <p:cNvPr id="18" name="Picture 2" descr="Image may contain Adult Person Accessories Jewelry Necklace Clothing Long Sleeve Sleeve Footwear Shoe and Fashion"/>
          <p:cNvPicPr>
            <a:picLocks noChangeAspect="1" noChangeArrowheads="1"/>
          </p:cNvPicPr>
          <p:nvPr/>
        </p:nvPicPr>
        <p:blipFill rotWithShape="1">
          <a:blip r:embed="rId2"/>
          <a:srcRect l="23450" t="19140" r="25920" b="6800"/>
          <a:stretch>
            <a:fillRect/>
          </a:stretch>
        </p:blipFill>
        <p:spPr>
          <a:xfrm>
            <a:off x="3130507" y="1383885"/>
            <a:ext cx="1967302" cy="4316319"/>
          </a:xfrm>
          <a:prstGeom prst="rect">
            <a:avLst/>
          </a:prstGeom>
          <a:noFill/>
        </p:spPr>
      </p:pic>
      <p:grpSp>
        <p:nvGrpSpPr>
          <p:cNvPr id="1028" name="그룹 1027"/>
          <p:cNvGrpSpPr/>
          <p:nvPr/>
        </p:nvGrpSpPr>
        <p:grpSpPr>
          <a:xfrm>
            <a:off x="3150163" y="5805382"/>
            <a:ext cx="1200491" cy="574463"/>
            <a:chOff x="1091224" y="5805382"/>
            <a:chExt cx="1200491" cy="574463"/>
          </a:xfrm>
        </p:grpSpPr>
        <p:sp>
          <p:nvSpPr>
            <p:cNvPr id="1029" name="TextBox 4"/>
            <p:cNvSpPr txBox="1"/>
            <p:nvPr/>
          </p:nvSpPr>
          <p:spPr>
            <a:xfrm>
              <a:off x="1100136" y="6115679"/>
              <a:ext cx="1191579" cy="2641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600"/>
                <a:t>왜 고딕이라고 생각했는지에</a:t>
              </a:r>
            </a:p>
            <a:p>
              <a:pPr lvl="0">
                <a:defRPr/>
              </a:pPr>
              <a:r>
                <a:rPr lang="ko-KR" altLang="en-US" sz="600"/>
                <a:t>대한 내용을 기재</a:t>
              </a:r>
            </a:p>
          </p:txBody>
        </p:sp>
        <p:sp>
          <p:nvSpPr>
            <p:cNvPr id="1030" name="TextBox 12"/>
            <p:cNvSpPr txBox="1"/>
            <p:nvPr/>
          </p:nvSpPr>
          <p:spPr>
            <a:xfrm>
              <a:off x="1091224" y="5805382"/>
              <a:ext cx="638516" cy="25391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050"/>
                <a:t>Chanel</a:t>
              </a:r>
              <a:endParaRPr lang="ko-KR" altLang="en-US" sz="1050"/>
            </a:p>
          </p:txBody>
        </p:sp>
      </p:grpSp>
      <p:grpSp>
        <p:nvGrpSpPr>
          <p:cNvPr id="1031" name="그룹 1030"/>
          <p:cNvGrpSpPr/>
          <p:nvPr/>
        </p:nvGrpSpPr>
        <p:grpSpPr>
          <a:xfrm>
            <a:off x="5170618" y="5805382"/>
            <a:ext cx="1200491" cy="574463"/>
            <a:chOff x="1091224" y="5805382"/>
            <a:chExt cx="1200491" cy="574463"/>
          </a:xfrm>
        </p:grpSpPr>
        <p:sp>
          <p:nvSpPr>
            <p:cNvPr id="1032" name="TextBox 4"/>
            <p:cNvSpPr txBox="1"/>
            <p:nvPr/>
          </p:nvSpPr>
          <p:spPr>
            <a:xfrm>
              <a:off x="1100136" y="6115679"/>
              <a:ext cx="1191579" cy="2641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600"/>
                <a:t>왜 고딕이라고 생각했는지에</a:t>
              </a:r>
            </a:p>
            <a:p>
              <a:pPr lvl="0">
                <a:defRPr/>
              </a:pPr>
              <a:r>
                <a:rPr lang="ko-KR" altLang="en-US" sz="600"/>
                <a:t>대한 내용을 기재</a:t>
              </a:r>
            </a:p>
          </p:txBody>
        </p:sp>
        <p:sp>
          <p:nvSpPr>
            <p:cNvPr id="1033" name="TextBox 12"/>
            <p:cNvSpPr txBox="1"/>
            <p:nvPr/>
          </p:nvSpPr>
          <p:spPr>
            <a:xfrm>
              <a:off x="1091224" y="5805382"/>
              <a:ext cx="638516" cy="25391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050"/>
                <a:t>Chanel</a:t>
              </a:r>
              <a:endParaRPr lang="ko-KR" altLang="en-US" sz="1050"/>
            </a:p>
          </p:txBody>
        </p:sp>
      </p:grpSp>
      <p:grpSp>
        <p:nvGrpSpPr>
          <p:cNvPr id="1034" name="그룹 1033"/>
          <p:cNvGrpSpPr/>
          <p:nvPr/>
        </p:nvGrpSpPr>
        <p:grpSpPr>
          <a:xfrm>
            <a:off x="7200692" y="5805382"/>
            <a:ext cx="1200491" cy="574463"/>
            <a:chOff x="1091224" y="5805382"/>
            <a:chExt cx="1200491" cy="574463"/>
          </a:xfrm>
        </p:grpSpPr>
        <p:sp>
          <p:nvSpPr>
            <p:cNvPr id="1035" name="TextBox 4"/>
            <p:cNvSpPr txBox="1"/>
            <p:nvPr/>
          </p:nvSpPr>
          <p:spPr>
            <a:xfrm>
              <a:off x="1100136" y="6115679"/>
              <a:ext cx="1191579" cy="2641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600"/>
                <a:t>왜 고딕이라고 생각했는지에</a:t>
              </a:r>
            </a:p>
            <a:p>
              <a:pPr lvl="0">
                <a:defRPr/>
              </a:pPr>
              <a:r>
                <a:rPr lang="ko-KR" altLang="en-US" sz="600"/>
                <a:t>대한 내용을 기재</a:t>
              </a:r>
            </a:p>
          </p:txBody>
        </p:sp>
        <p:sp>
          <p:nvSpPr>
            <p:cNvPr id="1036" name="TextBox 12"/>
            <p:cNvSpPr txBox="1"/>
            <p:nvPr/>
          </p:nvSpPr>
          <p:spPr>
            <a:xfrm>
              <a:off x="1091224" y="5805382"/>
              <a:ext cx="638516" cy="25391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050"/>
                <a:t>Chanel</a:t>
              </a:r>
              <a:endParaRPr lang="ko-KR" altLang="en-US" sz="1050"/>
            </a:p>
          </p:txBody>
        </p:sp>
      </p:grpSp>
      <p:grpSp>
        <p:nvGrpSpPr>
          <p:cNvPr id="1037" name="그룹 1036"/>
          <p:cNvGrpSpPr/>
          <p:nvPr/>
        </p:nvGrpSpPr>
        <p:grpSpPr>
          <a:xfrm>
            <a:off x="9211527" y="5805382"/>
            <a:ext cx="1200491" cy="574463"/>
            <a:chOff x="1091224" y="5805382"/>
            <a:chExt cx="1200491" cy="574463"/>
          </a:xfrm>
        </p:grpSpPr>
        <p:sp>
          <p:nvSpPr>
            <p:cNvPr id="1038" name="TextBox 4"/>
            <p:cNvSpPr txBox="1"/>
            <p:nvPr/>
          </p:nvSpPr>
          <p:spPr>
            <a:xfrm>
              <a:off x="1100136" y="6115679"/>
              <a:ext cx="1191579" cy="2641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 sz="600"/>
                <a:t>왜 고딕이라고 생각했는지에</a:t>
              </a:r>
            </a:p>
            <a:p>
              <a:pPr lvl="0">
                <a:defRPr/>
              </a:pPr>
              <a:r>
                <a:rPr lang="ko-KR" altLang="en-US" sz="600"/>
                <a:t>대한 내용을 기재</a:t>
              </a:r>
            </a:p>
          </p:txBody>
        </p:sp>
        <p:sp>
          <p:nvSpPr>
            <p:cNvPr id="1039" name="TextBox 12"/>
            <p:cNvSpPr txBox="1"/>
            <p:nvPr/>
          </p:nvSpPr>
          <p:spPr>
            <a:xfrm>
              <a:off x="1091224" y="5805382"/>
              <a:ext cx="63851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050"/>
                <a:t>Chanel</a:t>
              </a:r>
              <a:endParaRPr lang="ko-KR" altLang="en-US" sz="1050"/>
            </a:p>
          </p:txBody>
        </p:sp>
      </p:grpSp>
    </p:spTree>
    <p:extLst>
      <p:ext uri="{BB962C8B-B14F-4D97-AF65-F5344CB8AC3E}">
        <p14:creationId xmlns:p14="http://schemas.microsoft.com/office/powerpoint/2010/main" val="356730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F25A50EC-98D5-40B6-8CFE-AC3B03B843EB}"/>
              </a:ext>
            </a:extLst>
          </p:cNvPr>
          <p:cNvGrpSpPr/>
          <p:nvPr/>
        </p:nvGrpSpPr>
        <p:grpSpPr>
          <a:xfrm>
            <a:off x="9217129" y="1383885"/>
            <a:ext cx="1967976" cy="5173452"/>
            <a:chOff x="1100959" y="1383885"/>
            <a:chExt cx="1967976" cy="5173452"/>
          </a:xfrm>
        </p:grpSpPr>
        <p:pic>
          <p:nvPicPr>
            <p:cNvPr id="41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173D375A-AA61-4017-A1A7-E8DF00BDD1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42" name="그림 41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90CCD31E-CCC1-4936-B1D5-F4FB3A2C2B8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D7F3BD02-2CED-47DF-9BD1-41BEB8EA8F53}"/>
                </a:ext>
              </a:extLst>
            </p:cNvPr>
            <p:cNvGrpSpPr/>
            <p:nvPr/>
          </p:nvGrpSpPr>
          <p:grpSpPr>
            <a:xfrm>
              <a:off x="1504035" y="5805382"/>
              <a:ext cx="1162498" cy="587296"/>
              <a:chOff x="1348192" y="5805382"/>
              <a:chExt cx="1162498" cy="587296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1FB2D80E-46ED-43BF-B96A-75E04AEC24DB}"/>
                  </a:ext>
                </a:extLst>
              </p:cNvPr>
              <p:cNvSpPr txBox="1"/>
              <p:nvPr/>
            </p:nvSpPr>
            <p:spPr>
              <a:xfrm>
                <a:off x="1348192" y="6115679"/>
                <a:ext cx="1187730" cy="2641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D2352CF-1F37-41FA-BDEF-8B9727492191}"/>
                  </a:ext>
                </a:extLst>
              </p:cNvPr>
              <p:cNvSpPr txBox="1"/>
              <p:nvPr/>
            </p:nvSpPr>
            <p:spPr>
              <a:xfrm>
                <a:off x="1627916" y="5805382"/>
                <a:ext cx="631781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44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19C1A8EB-F5F4-44FF-813D-641C8E18D3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sp>
        <p:nvSpPr>
          <p:cNvPr id="4" name="TextBox 3"/>
          <p:cNvSpPr txBox="1"/>
          <p:nvPr/>
        </p:nvSpPr>
        <p:spPr>
          <a:xfrm>
            <a:off x="5329115" y="326194"/>
            <a:ext cx="1533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제목 </a:t>
            </a:r>
            <a:r>
              <a:rPr lang="en-US" altLang="ko-KR"/>
              <a:t>: </a:t>
            </a:r>
            <a:r>
              <a:rPr lang="ko-KR" altLang="en-US"/>
              <a:t>주제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06234" y="747645"/>
            <a:ext cx="5579533" cy="4410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400"/>
              </a:lnSpc>
              <a:defRPr/>
            </a:pP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 </a:t>
            </a: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</a:t>
            </a:r>
          </a:p>
          <a:p>
            <a:pPr algn="ctr">
              <a:lnSpc>
                <a:spcPts val="1400"/>
              </a:lnSpc>
              <a:defRPr/>
            </a:pP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 </a:t>
            </a: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</a:t>
            </a:r>
            <a:endParaRPr lang="ko-KR" altLang="en-US" sz="100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59BFBD7-6200-47AE-AEB2-5A2EC1092737}"/>
              </a:ext>
            </a:extLst>
          </p:cNvPr>
          <p:cNvGrpSpPr/>
          <p:nvPr/>
        </p:nvGrpSpPr>
        <p:grpSpPr>
          <a:xfrm>
            <a:off x="1100959" y="1383885"/>
            <a:ext cx="1967976" cy="5173452"/>
            <a:chOff x="1100959" y="1383885"/>
            <a:chExt cx="1967976" cy="5173452"/>
          </a:xfrm>
        </p:grpSpPr>
        <p:pic>
          <p:nvPicPr>
            <p:cNvPr id="1028" name="Picture 2" descr="Image may contain Adult Person Accessories Jewelry Necklace Clothing Long Sleeve Sleeve Footwear Shoe and Fashion"/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35" name="그림 34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1297DF86-6B5D-43DD-96CA-7654FCAEBF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grpSp>
          <p:nvGrpSpPr>
            <p:cNvPr id="22" name="그룹 21"/>
            <p:cNvGrpSpPr/>
            <p:nvPr/>
          </p:nvGrpSpPr>
          <p:grpSpPr>
            <a:xfrm>
              <a:off x="1504035" y="5805382"/>
              <a:ext cx="1187730" cy="574463"/>
              <a:chOff x="1348192" y="5805382"/>
              <a:chExt cx="1187730" cy="574463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1348192" y="6115679"/>
                <a:ext cx="1187730" cy="2641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1627916" y="5805382"/>
                <a:ext cx="631781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1026" name="Picture 2" descr="Image may contain Adult Person Accessories Jewelry Necklace Clothing Long Sleeve Sleeve Footwear Shoe and Fashion"/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CE8BE14F-488A-4989-8080-F805E5CE20C0}"/>
              </a:ext>
            </a:extLst>
          </p:cNvPr>
          <p:cNvGrpSpPr/>
          <p:nvPr/>
        </p:nvGrpSpPr>
        <p:grpSpPr>
          <a:xfrm>
            <a:off x="3130001" y="1383885"/>
            <a:ext cx="1967976" cy="5173452"/>
            <a:chOff x="1100959" y="1383885"/>
            <a:chExt cx="1967976" cy="5173452"/>
          </a:xfrm>
        </p:grpSpPr>
        <p:pic>
          <p:nvPicPr>
            <p:cNvPr id="48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705C459D-F57C-446D-8AD0-78C9BC4CF9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49" name="그림 48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83426178-87CB-4DB3-88C8-E9C54A1568E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5F2C8D2D-492A-464C-856E-731622BDF438}"/>
                </a:ext>
              </a:extLst>
            </p:cNvPr>
            <p:cNvGrpSpPr/>
            <p:nvPr/>
          </p:nvGrpSpPr>
          <p:grpSpPr>
            <a:xfrm>
              <a:off x="1504035" y="5805382"/>
              <a:ext cx="1162498" cy="587296"/>
              <a:chOff x="1348192" y="5805382"/>
              <a:chExt cx="1162498" cy="587296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277F9308-0A2F-47B3-A1AD-0AC482C5E755}"/>
                  </a:ext>
                </a:extLst>
              </p:cNvPr>
              <p:cNvSpPr txBox="1"/>
              <p:nvPr/>
            </p:nvSpPr>
            <p:spPr>
              <a:xfrm>
                <a:off x="1348192" y="6115679"/>
                <a:ext cx="1187730" cy="2641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5B23704-4488-4F20-BBEA-F9FB0E488FD8}"/>
                  </a:ext>
                </a:extLst>
              </p:cNvPr>
              <p:cNvSpPr txBox="1"/>
              <p:nvPr/>
            </p:nvSpPr>
            <p:spPr>
              <a:xfrm>
                <a:off x="1627916" y="5805382"/>
                <a:ext cx="631781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51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3EA48FC2-129F-4C3E-9A27-0D531519D3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678131A0-B376-474F-BB38-A6847682A8BA}"/>
              </a:ext>
            </a:extLst>
          </p:cNvPr>
          <p:cNvGrpSpPr/>
          <p:nvPr/>
        </p:nvGrpSpPr>
        <p:grpSpPr>
          <a:xfrm>
            <a:off x="5159043" y="1383885"/>
            <a:ext cx="1967976" cy="5173452"/>
            <a:chOff x="1100959" y="1383885"/>
            <a:chExt cx="1967976" cy="5173452"/>
          </a:xfrm>
        </p:grpSpPr>
        <p:pic>
          <p:nvPicPr>
            <p:cNvPr id="55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D1F24F86-83CD-4994-BC67-9F1BCE4A1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56" name="그림 55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A52BA696-931D-4EBE-9E6C-79A4F74AE2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DDE3B0EA-FF65-4AFC-A60C-CA95722B5388}"/>
                </a:ext>
              </a:extLst>
            </p:cNvPr>
            <p:cNvGrpSpPr/>
            <p:nvPr/>
          </p:nvGrpSpPr>
          <p:grpSpPr>
            <a:xfrm>
              <a:off x="1504035" y="5805382"/>
              <a:ext cx="1162498" cy="587296"/>
              <a:chOff x="1348192" y="5805382"/>
              <a:chExt cx="1162498" cy="587296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1B1357E-F656-4CD8-A551-52F7A68E49AC}"/>
                  </a:ext>
                </a:extLst>
              </p:cNvPr>
              <p:cNvSpPr txBox="1"/>
              <p:nvPr/>
            </p:nvSpPr>
            <p:spPr>
              <a:xfrm>
                <a:off x="1348192" y="6115679"/>
                <a:ext cx="1187730" cy="2641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685B3C58-50FA-4AEF-8240-2DFB5006E27D}"/>
                  </a:ext>
                </a:extLst>
              </p:cNvPr>
              <p:cNvSpPr txBox="1"/>
              <p:nvPr/>
            </p:nvSpPr>
            <p:spPr>
              <a:xfrm>
                <a:off x="1627916" y="5805382"/>
                <a:ext cx="631781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58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71ABC78B-7A59-4CF2-A1A8-C0617E9DC7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C6A62AF5-620C-469E-AF67-811DCA348E8B}"/>
              </a:ext>
            </a:extLst>
          </p:cNvPr>
          <p:cNvGrpSpPr/>
          <p:nvPr/>
        </p:nvGrpSpPr>
        <p:grpSpPr>
          <a:xfrm>
            <a:off x="7188086" y="1383885"/>
            <a:ext cx="1967976" cy="5173452"/>
            <a:chOff x="1100959" y="1383885"/>
            <a:chExt cx="1967976" cy="5173452"/>
          </a:xfrm>
        </p:grpSpPr>
        <p:pic>
          <p:nvPicPr>
            <p:cNvPr id="62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F3E13438-E415-4992-A45D-7F362504D5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63" name="그림 6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984C4281-EA22-4D68-ABE9-1797667BBE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A787A910-2A06-46BC-BD14-88B32171A47C}"/>
                </a:ext>
              </a:extLst>
            </p:cNvPr>
            <p:cNvGrpSpPr/>
            <p:nvPr/>
          </p:nvGrpSpPr>
          <p:grpSpPr>
            <a:xfrm>
              <a:off x="1504035" y="5805382"/>
              <a:ext cx="1162498" cy="587296"/>
              <a:chOff x="1348192" y="5805382"/>
              <a:chExt cx="1162498" cy="587296"/>
            </a:xfrm>
          </p:grpSpPr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EBC29CE-901E-4802-814E-CA8F1281603C}"/>
                  </a:ext>
                </a:extLst>
              </p:cNvPr>
              <p:cNvSpPr txBox="1"/>
              <p:nvPr/>
            </p:nvSpPr>
            <p:spPr>
              <a:xfrm>
                <a:off x="1348192" y="6115679"/>
                <a:ext cx="1187730" cy="2641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E5B60490-CE77-43DF-A886-D956082B9259}"/>
                  </a:ext>
                </a:extLst>
              </p:cNvPr>
              <p:cNvSpPr txBox="1"/>
              <p:nvPr/>
            </p:nvSpPr>
            <p:spPr>
              <a:xfrm>
                <a:off x="1627916" y="5805382"/>
                <a:ext cx="631781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65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DC3D7519-5E16-4AC3-86AB-01342B9B21C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56563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F25A50EC-98D5-40B6-8CFE-AC3B03B843EB}"/>
              </a:ext>
            </a:extLst>
          </p:cNvPr>
          <p:cNvGrpSpPr/>
          <p:nvPr/>
        </p:nvGrpSpPr>
        <p:grpSpPr>
          <a:xfrm>
            <a:off x="9217129" y="1383885"/>
            <a:ext cx="1967976" cy="5173452"/>
            <a:chOff x="1100959" y="1383885"/>
            <a:chExt cx="1967976" cy="5173452"/>
          </a:xfrm>
        </p:grpSpPr>
        <p:pic>
          <p:nvPicPr>
            <p:cNvPr id="41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173D375A-AA61-4017-A1A7-E8DF00BDD1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42" name="그림 41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90CCD31E-CCC1-4936-B1D5-F4FB3A2C2B8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D7F3BD02-2CED-47DF-9BD1-41BEB8EA8F53}"/>
                </a:ext>
              </a:extLst>
            </p:cNvPr>
            <p:cNvGrpSpPr/>
            <p:nvPr/>
          </p:nvGrpSpPr>
          <p:grpSpPr>
            <a:xfrm>
              <a:off x="1504035" y="5805382"/>
              <a:ext cx="1162498" cy="587296"/>
              <a:chOff x="1348192" y="5805382"/>
              <a:chExt cx="1162498" cy="587296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1FB2D80E-46ED-43BF-B96A-75E04AEC24DB}"/>
                  </a:ext>
                </a:extLst>
              </p:cNvPr>
              <p:cNvSpPr txBox="1"/>
              <p:nvPr/>
            </p:nvSpPr>
            <p:spPr>
              <a:xfrm>
                <a:off x="1348192" y="6115679"/>
                <a:ext cx="1187730" cy="2641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D2352CF-1F37-41FA-BDEF-8B9727492191}"/>
                  </a:ext>
                </a:extLst>
              </p:cNvPr>
              <p:cNvSpPr txBox="1"/>
              <p:nvPr/>
            </p:nvSpPr>
            <p:spPr>
              <a:xfrm>
                <a:off x="1627916" y="5805382"/>
                <a:ext cx="631781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44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19C1A8EB-F5F4-44FF-813D-641C8E18D3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59BFBD7-6200-47AE-AEB2-5A2EC1092737}"/>
              </a:ext>
            </a:extLst>
          </p:cNvPr>
          <p:cNvGrpSpPr/>
          <p:nvPr/>
        </p:nvGrpSpPr>
        <p:grpSpPr>
          <a:xfrm>
            <a:off x="1100959" y="1383885"/>
            <a:ext cx="1967976" cy="5173452"/>
            <a:chOff x="1100959" y="1383885"/>
            <a:chExt cx="1967976" cy="5173452"/>
          </a:xfrm>
        </p:grpSpPr>
        <p:pic>
          <p:nvPicPr>
            <p:cNvPr id="1028" name="Picture 2" descr="Image may contain Adult Person Accessories Jewelry Necklace Clothing Long Sleeve Sleeve Footwear Shoe and Fashion"/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35" name="그림 34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1297DF86-6B5D-43DD-96CA-7654FCAEBF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grpSp>
          <p:nvGrpSpPr>
            <p:cNvPr id="22" name="그룹 21"/>
            <p:cNvGrpSpPr/>
            <p:nvPr/>
          </p:nvGrpSpPr>
          <p:grpSpPr>
            <a:xfrm>
              <a:off x="1504035" y="5805382"/>
              <a:ext cx="1187730" cy="574463"/>
              <a:chOff x="1348192" y="5805382"/>
              <a:chExt cx="1187730" cy="574463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1348192" y="6115679"/>
                <a:ext cx="1187730" cy="2641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1627916" y="5805382"/>
                <a:ext cx="631781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1026" name="Picture 2" descr="Image may contain Adult Person Accessories Jewelry Necklace Clothing Long Sleeve Sleeve Footwear Shoe and Fashion"/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CE8BE14F-488A-4989-8080-F805E5CE20C0}"/>
              </a:ext>
            </a:extLst>
          </p:cNvPr>
          <p:cNvGrpSpPr/>
          <p:nvPr/>
        </p:nvGrpSpPr>
        <p:grpSpPr>
          <a:xfrm>
            <a:off x="3130001" y="1383885"/>
            <a:ext cx="1967976" cy="5173452"/>
            <a:chOff x="1100959" y="1383885"/>
            <a:chExt cx="1967976" cy="5173452"/>
          </a:xfrm>
        </p:grpSpPr>
        <p:pic>
          <p:nvPicPr>
            <p:cNvPr id="48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705C459D-F57C-446D-8AD0-78C9BC4CF9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49" name="그림 48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83426178-87CB-4DB3-88C8-E9C54A1568E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5F2C8D2D-492A-464C-856E-731622BDF438}"/>
                </a:ext>
              </a:extLst>
            </p:cNvPr>
            <p:cNvGrpSpPr/>
            <p:nvPr/>
          </p:nvGrpSpPr>
          <p:grpSpPr>
            <a:xfrm>
              <a:off x="1504035" y="5805382"/>
              <a:ext cx="1162498" cy="587296"/>
              <a:chOff x="1348192" y="5805382"/>
              <a:chExt cx="1162498" cy="587296"/>
            </a:xfrm>
          </p:grpSpPr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277F9308-0A2F-47B3-A1AD-0AC482C5E755}"/>
                  </a:ext>
                </a:extLst>
              </p:cNvPr>
              <p:cNvSpPr txBox="1"/>
              <p:nvPr/>
            </p:nvSpPr>
            <p:spPr>
              <a:xfrm>
                <a:off x="1348192" y="6115679"/>
                <a:ext cx="1187730" cy="2641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25B23704-4488-4F20-BBEA-F9FB0E488FD8}"/>
                  </a:ext>
                </a:extLst>
              </p:cNvPr>
              <p:cNvSpPr txBox="1"/>
              <p:nvPr/>
            </p:nvSpPr>
            <p:spPr>
              <a:xfrm>
                <a:off x="1627916" y="5805382"/>
                <a:ext cx="631781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51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3EA48FC2-129F-4C3E-9A27-0D531519D3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678131A0-B376-474F-BB38-A6847682A8BA}"/>
              </a:ext>
            </a:extLst>
          </p:cNvPr>
          <p:cNvGrpSpPr/>
          <p:nvPr/>
        </p:nvGrpSpPr>
        <p:grpSpPr>
          <a:xfrm>
            <a:off x="5159043" y="1383885"/>
            <a:ext cx="1967976" cy="5173452"/>
            <a:chOff x="1100959" y="1383885"/>
            <a:chExt cx="1967976" cy="5173452"/>
          </a:xfrm>
        </p:grpSpPr>
        <p:pic>
          <p:nvPicPr>
            <p:cNvPr id="55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D1F24F86-83CD-4994-BC67-9F1BCE4A1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56" name="그림 55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A52BA696-931D-4EBE-9E6C-79A4F74AE2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DDE3B0EA-FF65-4AFC-A60C-CA95722B5388}"/>
                </a:ext>
              </a:extLst>
            </p:cNvPr>
            <p:cNvGrpSpPr/>
            <p:nvPr/>
          </p:nvGrpSpPr>
          <p:grpSpPr>
            <a:xfrm>
              <a:off x="1504035" y="5805382"/>
              <a:ext cx="1162498" cy="587296"/>
              <a:chOff x="1348192" y="5805382"/>
              <a:chExt cx="1162498" cy="587296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1B1357E-F656-4CD8-A551-52F7A68E49AC}"/>
                  </a:ext>
                </a:extLst>
              </p:cNvPr>
              <p:cNvSpPr txBox="1"/>
              <p:nvPr/>
            </p:nvSpPr>
            <p:spPr>
              <a:xfrm>
                <a:off x="1348192" y="6115679"/>
                <a:ext cx="1187730" cy="2641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685B3C58-50FA-4AEF-8240-2DFB5006E27D}"/>
                  </a:ext>
                </a:extLst>
              </p:cNvPr>
              <p:cNvSpPr txBox="1"/>
              <p:nvPr/>
            </p:nvSpPr>
            <p:spPr>
              <a:xfrm>
                <a:off x="1627916" y="5805382"/>
                <a:ext cx="631781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58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71ABC78B-7A59-4CF2-A1A8-C0617E9DC7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C6A62AF5-620C-469E-AF67-811DCA348E8B}"/>
              </a:ext>
            </a:extLst>
          </p:cNvPr>
          <p:cNvGrpSpPr/>
          <p:nvPr/>
        </p:nvGrpSpPr>
        <p:grpSpPr>
          <a:xfrm>
            <a:off x="7188086" y="1383885"/>
            <a:ext cx="1967976" cy="5173452"/>
            <a:chOff x="1100959" y="1383885"/>
            <a:chExt cx="1967976" cy="5173452"/>
          </a:xfrm>
        </p:grpSpPr>
        <p:pic>
          <p:nvPicPr>
            <p:cNvPr id="62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F3E13438-E415-4992-A45D-7F362504D5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63" name="그림 6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984C4281-EA22-4D68-ABE9-1797667BBE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A787A910-2A06-46BC-BD14-88B32171A47C}"/>
                </a:ext>
              </a:extLst>
            </p:cNvPr>
            <p:cNvGrpSpPr/>
            <p:nvPr/>
          </p:nvGrpSpPr>
          <p:grpSpPr>
            <a:xfrm>
              <a:off x="1504035" y="5805382"/>
              <a:ext cx="1162498" cy="587296"/>
              <a:chOff x="1348192" y="5805382"/>
              <a:chExt cx="1162498" cy="587296"/>
            </a:xfrm>
          </p:grpSpPr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EBC29CE-901E-4802-814E-CA8F1281603C}"/>
                  </a:ext>
                </a:extLst>
              </p:cNvPr>
              <p:cNvSpPr txBox="1"/>
              <p:nvPr/>
            </p:nvSpPr>
            <p:spPr>
              <a:xfrm>
                <a:off x="1348192" y="6115679"/>
                <a:ext cx="1187730" cy="2641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E5B60490-CE77-43DF-A886-D956082B9259}"/>
                  </a:ext>
                </a:extLst>
              </p:cNvPr>
              <p:cNvSpPr txBox="1"/>
              <p:nvPr/>
            </p:nvSpPr>
            <p:spPr>
              <a:xfrm>
                <a:off x="1627916" y="5805382"/>
                <a:ext cx="631781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65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DC3D7519-5E16-4AC3-86AB-01342B9B21C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3BA5BEAE-BD06-4534-9D06-0B52BE66D711}"/>
              </a:ext>
            </a:extLst>
          </p:cNvPr>
          <p:cNvSpPr txBox="1"/>
          <p:nvPr/>
        </p:nvSpPr>
        <p:spPr>
          <a:xfrm>
            <a:off x="1038054" y="441648"/>
            <a:ext cx="1533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제목 </a:t>
            </a:r>
            <a:r>
              <a:rPr lang="en-US" altLang="ko-KR"/>
              <a:t>: </a:t>
            </a:r>
            <a:r>
              <a:rPr lang="ko-KR" altLang="en-US"/>
              <a:t>주제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6E5B21F-DEE7-4C03-BC28-67C8D056ED2F}"/>
              </a:ext>
            </a:extLst>
          </p:cNvPr>
          <p:cNvSpPr txBox="1"/>
          <p:nvPr/>
        </p:nvSpPr>
        <p:spPr>
          <a:xfrm>
            <a:off x="6096000" y="747645"/>
            <a:ext cx="5136957" cy="4410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400"/>
              </a:lnSpc>
              <a:defRPr/>
            </a:pP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 </a:t>
            </a: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</a:t>
            </a:r>
          </a:p>
          <a:p>
            <a:pPr algn="ctr">
              <a:lnSpc>
                <a:spcPts val="1400"/>
              </a:lnSpc>
              <a:defRPr/>
            </a:pP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 </a:t>
            </a:r>
            <a:r>
              <a:rPr lang="ko-KR" altLang="en-US" sz="1000" dirty="0"/>
              <a:t>스타일링에 대한 설명</a:t>
            </a:r>
            <a:r>
              <a:rPr lang="en-US" altLang="ko-KR" sz="1000" dirty="0"/>
              <a:t>(e.g. </a:t>
            </a:r>
            <a:r>
              <a:rPr lang="ko-KR" altLang="en-US" sz="1000" dirty="0"/>
              <a:t>고딕의 특징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73390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F25A50EC-98D5-40B6-8CFE-AC3B03B843EB}"/>
              </a:ext>
            </a:extLst>
          </p:cNvPr>
          <p:cNvGrpSpPr/>
          <p:nvPr/>
        </p:nvGrpSpPr>
        <p:grpSpPr>
          <a:xfrm>
            <a:off x="9217129" y="1383885"/>
            <a:ext cx="1967976" cy="5173452"/>
            <a:chOff x="1100959" y="1383885"/>
            <a:chExt cx="1967976" cy="5173452"/>
          </a:xfrm>
        </p:grpSpPr>
        <p:pic>
          <p:nvPicPr>
            <p:cNvPr id="41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173D375A-AA61-4017-A1A7-E8DF00BDD1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42" name="그림 41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90CCD31E-CCC1-4936-B1D5-F4FB3A2C2B8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pic>
          <p:nvPicPr>
            <p:cNvPr id="44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19C1A8EB-F5F4-44FF-813D-641C8E18D3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59BFBD7-6200-47AE-AEB2-5A2EC1092737}"/>
              </a:ext>
            </a:extLst>
          </p:cNvPr>
          <p:cNvGrpSpPr/>
          <p:nvPr/>
        </p:nvGrpSpPr>
        <p:grpSpPr>
          <a:xfrm>
            <a:off x="1100959" y="1383885"/>
            <a:ext cx="1967976" cy="5173452"/>
            <a:chOff x="1100959" y="1383885"/>
            <a:chExt cx="1967976" cy="5173452"/>
          </a:xfrm>
        </p:grpSpPr>
        <p:pic>
          <p:nvPicPr>
            <p:cNvPr id="1028" name="Picture 2" descr="Image may contain Adult Person Accessories Jewelry Necklace Clothing Long Sleeve Sleeve Footwear Shoe and Fashion"/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35" name="그림 34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1297DF86-6B5D-43DD-96CA-7654FCAEBFB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grpSp>
          <p:nvGrpSpPr>
            <p:cNvPr id="22" name="그룹 21"/>
            <p:cNvGrpSpPr/>
            <p:nvPr/>
          </p:nvGrpSpPr>
          <p:grpSpPr>
            <a:xfrm>
              <a:off x="1218380" y="5848927"/>
              <a:ext cx="1273645" cy="530918"/>
              <a:chOff x="1062537" y="5848927"/>
              <a:chExt cx="1273645" cy="530918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1148452" y="6115679"/>
                <a:ext cx="1187730" cy="26416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 dirty="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 dirty="0"/>
                  <a:t>대한 내용을 기재</a:t>
                </a: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1062537" y="5848927"/>
                <a:ext cx="631781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1026" name="Picture 2" descr="Image may contain Adult Person Accessories Jewelry Necklace Clothing Long Sleeve Sleeve Footwear Shoe and Fashion"/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CE8BE14F-488A-4989-8080-F805E5CE20C0}"/>
              </a:ext>
            </a:extLst>
          </p:cNvPr>
          <p:cNvGrpSpPr/>
          <p:nvPr/>
        </p:nvGrpSpPr>
        <p:grpSpPr>
          <a:xfrm>
            <a:off x="3130001" y="1383885"/>
            <a:ext cx="1967976" cy="5173452"/>
            <a:chOff x="1100959" y="1383885"/>
            <a:chExt cx="1967976" cy="5173452"/>
          </a:xfrm>
        </p:grpSpPr>
        <p:pic>
          <p:nvPicPr>
            <p:cNvPr id="48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705C459D-F57C-446D-8AD0-78C9BC4CF9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49" name="그림 48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83426178-87CB-4DB3-88C8-E9C54A1568E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pic>
          <p:nvPicPr>
            <p:cNvPr id="51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3EA48FC2-129F-4C3E-9A27-0D531519D3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678131A0-B376-474F-BB38-A6847682A8BA}"/>
              </a:ext>
            </a:extLst>
          </p:cNvPr>
          <p:cNvGrpSpPr/>
          <p:nvPr/>
        </p:nvGrpSpPr>
        <p:grpSpPr>
          <a:xfrm>
            <a:off x="5159043" y="1383885"/>
            <a:ext cx="1967976" cy="5173452"/>
            <a:chOff x="1100959" y="1383885"/>
            <a:chExt cx="1967976" cy="5173452"/>
          </a:xfrm>
        </p:grpSpPr>
        <p:pic>
          <p:nvPicPr>
            <p:cNvPr id="55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D1F24F86-83CD-4994-BC67-9F1BCE4A17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56" name="그림 55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A52BA696-931D-4EBE-9E6C-79A4F74AE2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pic>
          <p:nvPicPr>
            <p:cNvPr id="58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71ABC78B-7A59-4CF2-A1A8-C0617E9DC7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C6A62AF5-620C-469E-AF67-811DCA348E8B}"/>
              </a:ext>
            </a:extLst>
          </p:cNvPr>
          <p:cNvGrpSpPr/>
          <p:nvPr/>
        </p:nvGrpSpPr>
        <p:grpSpPr>
          <a:xfrm>
            <a:off x="7188086" y="1383885"/>
            <a:ext cx="1967976" cy="5173452"/>
            <a:chOff x="1100959" y="1383885"/>
            <a:chExt cx="1967976" cy="5173452"/>
          </a:xfrm>
        </p:grpSpPr>
        <p:pic>
          <p:nvPicPr>
            <p:cNvPr id="62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F3E13438-E415-4992-A45D-7F362504D59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91120" r="25920" b="-20"/>
            <a:stretch>
              <a:fillRect/>
            </a:stretch>
          </p:blipFill>
          <p:spPr>
            <a:xfrm>
              <a:off x="1100959" y="5460873"/>
              <a:ext cx="1967302" cy="1096464"/>
            </a:xfrm>
            <a:prstGeom prst="rect">
              <a:avLst/>
            </a:prstGeom>
            <a:noFill/>
            <a:ln/>
          </p:spPr>
        </p:pic>
        <p:pic>
          <p:nvPicPr>
            <p:cNvPr id="63" name="그림 6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984C4281-EA22-4D68-ABE9-1797667BBE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 radius="30"/>
                      </a14:imgEffect>
                    </a14:imgLayer>
                  </a14:imgProps>
                </a:ext>
              </a:extLst>
            </a:blip>
            <a:srcRect l="25703" t="93431" r="28489" b="868"/>
            <a:stretch>
              <a:fillRect/>
            </a:stretch>
          </p:blipFill>
          <p:spPr>
            <a:xfrm>
              <a:off x="1189182" y="5757334"/>
              <a:ext cx="1779923" cy="702348"/>
            </a:xfrm>
            <a:custGeom>
              <a:avLst/>
              <a:gdLst>
                <a:gd name="connsiteX0" fmla="*/ 117060 w 1779923"/>
                <a:gd name="connsiteY0" fmla="*/ 0 h 702348"/>
                <a:gd name="connsiteX1" fmla="*/ 1662863 w 1779923"/>
                <a:gd name="connsiteY1" fmla="*/ 0 h 702348"/>
                <a:gd name="connsiteX2" fmla="*/ 1779923 w 1779923"/>
                <a:gd name="connsiteY2" fmla="*/ 117060 h 702348"/>
                <a:gd name="connsiteX3" fmla="*/ 1779923 w 1779923"/>
                <a:gd name="connsiteY3" fmla="*/ 585288 h 702348"/>
                <a:gd name="connsiteX4" fmla="*/ 1662863 w 1779923"/>
                <a:gd name="connsiteY4" fmla="*/ 702348 h 702348"/>
                <a:gd name="connsiteX5" fmla="*/ 117060 w 1779923"/>
                <a:gd name="connsiteY5" fmla="*/ 702348 h 702348"/>
                <a:gd name="connsiteX6" fmla="*/ 0 w 1779923"/>
                <a:gd name="connsiteY6" fmla="*/ 585288 h 702348"/>
                <a:gd name="connsiteX7" fmla="*/ 0 w 1779923"/>
                <a:gd name="connsiteY7" fmla="*/ 117060 h 702348"/>
                <a:gd name="connsiteX8" fmla="*/ 117060 w 1779923"/>
                <a:gd name="connsiteY8" fmla="*/ 0 h 702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9923" h="702348">
                  <a:moveTo>
                    <a:pt x="117060" y="0"/>
                  </a:moveTo>
                  <a:lnTo>
                    <a:pt x="1662863" y="0"/>
                  </a:lnTo>
                  <a:cubicBezTo>
                    <a:pt x="1727513" y="0"/>
                    <a:pt x="1779923" y="52410"/>
                    <a:pt x="1779923" y="117060"/>
                  </a:cubicBezTo>
                  <a:lnTo>
                    <a:pt x="1779923" y="585288"/>
                  </a:lnTo>
                  <a:cubicBezTo>
                    <a:pt x="1779923" y="649938"/>
                    <a:pt x="1727513" y="702348"/>
                    <a:pt x="1662863" y="702348"/>
                  </a:cubicBezTo>
                  <a:lnTo>
                    <a:pt x="117060" y="702348"/>
                  </a:lnTo>
                  <a:cubicBezTo>
                    <a:pt x="52410" y="702348"/>
                    <a:pt x="0" y="649938"/>
                    <a:pt x="0" y="585288"/>
                  </a:cubicBezTo>
                  <a:lnTo>
                    <a:pt x="0" y="117060"/>
                  </a:lnTo>
                  <a:cubicBezTo>
                    <a:pt x="0" y="52410"/>
                    <a:pt x="52410" y="0"/>
                    <a:pt x="117060" y="0"/>
                  </a:cubicBezTo>
                  <a:close/>
                </a:path>
              </a:pathLst>
            </a:custGeom>
            <a:noFill/>
            <a:effectLst>
              <a:innerShdw blurRad="114300">
                <a:schemeClr val="bg1">
                  <a:alpha val="50000"/>
                </a:schemeClr>
              </a:innerShdw>
            </a:effectLst>
          </p:spPr>
        </p:pic>
        <p:pic>
          <p:nvPicPr>
            <p:cNvPr id="65" name="Picture 2" descr="Image may contain Adult Person Accessories Jewelry Necklace Clothing Long Sleeve Sleeve Footwear Shoe and Fashion">
              <a:extLst>
                <a:ext uri="{FF2B5EF4-FFF2-40B4-BE49-F238E27FC236}">
                  <a16:creationId xmlns:a16="http://schemas.microsoft.com/office/drawing/2014/main" id="{DC3D7519-5E16-4AC3-86AB-01342B9B21C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1101633" y="1383885"/>
              <a:ext cx="1967302" cy="4316319"/>
            </a:xfrm>
            <a:prstGeom prst="rect">
              <a:avLst/>
            </a:prstGeom>
            <a:noFill/>
          </p:spPr>
        </p:pic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2D771B5F-63ED-45F4-AF55-C3F01936811B}"/>
              </a:ext>
            </a:extLst>
          </p:cNvPr>
          <p:cNvSpPr txBox="1"/>
          <p:nvPr/>
        </p:nvSpPr>
        <p:spPr>
          <a:xfrm>
            <a:off x="1038054" y="441648"/>
            <a:ext cx="1533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제목 </a:t>
            </a:r>
            <a:r>
              <a:rPr lang="en-US" altLang="ko-KR"/>
              <a:t>: </a:t>
            </a:r>
            <a:r>
              <a:rPr lang="ko-KR" altLang="en-US"/>
              <a:t>주제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57DF1AB-6D06-445D-9EE2-2FB71E3A8ED4}"/>
              </a:ext>
            </a:extLst>
          </p:cNvPr>
          <p:cNvSpPr txBox="1"/>
          <p:nvPr/>
        </p:nvSpPr>
        <p:spPr>
          <a:xfrm>
            <a:off x="6096000" y="747645"/>
            <a:ext cx="5136957" cy="4410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400"/>
              </a:lnSpc>
              <a:defRPr/>
            </a:pP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 </a:t>
            </a: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</a:t>
            </a:r>
          </a:p>
          <a:p>
            <a:pPr algn="ctr">
              <a:lnSpc>
                <a:spcPts val="1400"/>
              </a:lnSpc>
              <a:defRPr/>
            </a:pP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 </a:t>
            </a: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</a:t>
            </a:r>
            <a:endParaRPr lang="ko-KR" altLang="en-US" sz="100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C0B9B5F-3AF8-4E70-AD5C-936338EBEB1A}"/>
              </a:ext>
            </a:extLst>
          </p:cNvPr>
          <p:cNvSpPr txBox="1"/>
          <p:nvPr/>
        </p:nvSpPr>
        <p:spPr>
          <a:xfrm>
            <a:off x="3322329" y="6110968"/>
            <a:ext cx="1187730" cy="26416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600" dirty="0"/>
              <a:t>왜 고딕이라고 생각했는지에</a:t>
            </a:r>
          </a:p>
          <a:p>
            <a:pPr lvl="0">
              <a:defRPr/>
            </a:pPr>
            <a:r>
              <a:rPr lang="ko-KR" altLang="en-US" sz="600" dirty="0"/>
              <a:t>대한 내용을 기재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1EC30BE-C3BA-480A-AC6F-A6F36F80115B}"/>
              </a:ext>
            </a:extLst>
          </p:cNvPr>
          <p:cNvSpPr txBox="1"/>
          <p:nvPr/>
        </p:nvSpPr>
        <p:spPr>
          <a:xfrm>
            <a:off x="3236414" y="5844216"/>
            <a:ext cx="631781" cy="2539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050" dirty="0"/>
              <a:t>Chanel</a:t>
            </a:r>
            <a:endParaRPr lang="ko-KR" altLang="en-US" sz="105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807C6C1-418C-4B55-9ACE-2F8CC797D8D7}"/>
              </a:ext>
            </a:extLst>
          </p:cNvPr>
          <p:cNvSpPr txBox="1"/>
          <p:nvPr/>
        </p:nvSpPr>
        <p:spPr>
          <a:xfrm>
            <a:off x="5326929" y="6110968"/>
            <a:ext cx="1187730" cy="26416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600" dirty="0"/>
              <a:t>왜 고딕이라고 생각했는지에</a:t>
            </a:r>
          </a:p>
          <a:p>
            <a:pPr lvl="0">
              <a:defRPr/>
            </a:pPr>
            <a:r>
              <a:rPr lang="ko-KR" altLang="en-US" sz="600" dirty="0"/>
              <a:t>대한 내용을 기재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31483A1-A9D7-4245-8FAD-6EE2FC8D6272}"/>
              </a:ext>
            </a:extLst>
          </p:cNvPr>
          <p:cNvSpPr txBox="1"/>
          <p:nvPr/>
        </p:nvSpPr>
        <p:spPr>
          <a:xfrm>
            <a:off x="5241014" y="5844216"/>
            <a:ext cx="631781" cy="2539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050" dirty="0"/>
              <a:t>Chanel</a:t>
            </a:r>
            <a:endParaRPr lang="ko-KR" altLang="en-US" sz="105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8932464-D4E6-4819-BBC6-21FEF404BA20}"/>
              </a:ext>
            </a:extLst>
          </p:cNvPr>
          <p:cNvSpPr txBox="1"/>
          <p:nvPr/>
        </p:nvSpPr>
        <p:spPr>
          <a:xfrm>
            <a:off x="7348465" y="6110968"/>
            <a:ext cx="1187730" cy="26416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600" dirty="0"/>
              <a:t>왜 고딕이라고 생각했는지에</a:t>
            </a:r>
          </a:p>
          <a:p>
            <a:pPr lvl="0">
              <a:defRPr/>
            </a:pPr>
            <a:r>
              <a:rPr lang="ko-KR" altLang="en-US" sz="600" dirty="0"/>
              <a:t>대한 내용을 기재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253818DD-5A78-492F-AF24-DC6A7360190E}"/>
              </a:ext>
            </a:extLst>
          </p:cNvPr>
          <p:cNvSpPr txBox="1"/>
          <p:nvPr/>
        </p:nvSpPr>
        <p:spPr>
          <a:xfrm>
            <a:off x="7262550" y="5844216"/>
            <a:ext cx="631781" cy="2539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050" dirty="0"/>
              <a:t>Chanel</a:t>
            </a:r>
            <a:endParaRPr lang="ko-KR" altLang="en-US" sz="105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93278D0-18E4-41E7-9C80-8CADC95EFC2E}"/>
              </a:ext>
            </a:extLst>
          </p:cNvPr>
          <p:cNvSpPr txBox="1"/>
          <p:nvPr/>
        </p:nvSpPr>
        <p:spPr>
          <a:xfrm>
            <a:off x="9390593" y="6110355"/>
            <a:ext cx="1187730" cy="26416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600" dirty="0"/>
              <a:t>왜 고딕이라고 생각했는지에</a:t>
            </a:r>
          </a:p>
          <a:p>
            <a:pPr lvl="0">
              <a:defRPr/>
            </a:pPr>
            <a:r>
              <a:rPr lang="ko-KR" altLang="en-US" sz="600" dirty="0"/>
              <a:t>대한 내용을 기재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B4F9DF1-C708-4FCD-8362-ACEC14C24A68}"/>
              </a:ext>
            </a:extLst>
          </p:cNvPr>
          <p:cNvSpPr txBox="1"/>
          <p:nvPr/>
        </p:nvSpPr>
        <p:spPr>
          <a:xfrm>
            <a:off x="9304678" y="5843603"/>
            <a:ext cx="631781" cy="2539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050" dirty="0"/>
              <a:t>Chanel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132286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29115" y="326194"/>
            <a:ext cx="1533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제목 </a:t>
            </a:r>
            <a:r>
              <a:rPr lang="en-US" altLang="ko-KR"/>
              <a:t>: </a:t>
            </a:r>
            <a:r>
              <a:rPr lang="ko-KR" altLang="en-US"/>
              <a:t>주제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06234" y="747645"/>
            <a:ext cx="5579533" cy="434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400"/>
              </a:lnSpc>
              <a:defRPr/>
            </a:pP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 </a:t>
            </a: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</a:t>
            </a:r>
          </a:p>
          <a:p>
            <a:pPr algn="ctr">
              <a:lnSpc>
                <a:spcPts val="1400"/>
              </a:lnSpc>
              <a:defRPr/>
            </a:pP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 </a:t>
            </a:r>
            <a:r>
              <a:rPr lang="ko-KR" altLang="en-US" sz="1000"/>
              <a:t>스타일링에 대한 설명</a:t>
            </a:r>
            <a:r>
              <a:rPr lang="en-US" altLang="ko-KR" sz="1000"/>
              <a:t>(e.g. </a:t>
            </a:r>
            <a:r>
              <a:rPr lang="ko-KR" altLang="en-US" sz="1000"/>
              <a:t>고딕의 특징</a:t>
            </a:r>
            <a:r>
              <a:rPr lang="en-US" altLang="ko-KR" sz="1000"/>
              <a:t>)</a:t>
            </a:r>
            <a:endParaRPr lang="ko-KR" altLang="en-US" sz="1000"/>
          </a:p>
        </p:txBody>
      </p:sp>
      <p:grpSp>
        <p:nvGrpSpPr>
          <p:cNvPr id="35" name="그룹 34"/>
          <p:cNvGrpSpPr/>
          <p:nvPr/>
        </p:nvGrpSpPr>
        <p:grpSpPr>
          <a:xfrm>
            <a:off x="1101633" y="1383885"/>
            <a:ext cx="1967302" cy="5008793"/>
            <a:chOff x="945790" y="1383885"/>
            <a:chExt cx="1967302" cy="5008793"/>
          </a:xfrm>
        </p:grpSpPr>
        <p:grpSp>
          <p:nvGrpSpPr>
            <p:cNvPr id="22" name="그룹 21"/>
            <p:cNvGrpSpPr/>
            <p:nvPr/>
          </p:nvGrpSpPr>
          <p:grpSpPr>
            <a:xfrm>
              <a:off x="1348192" y="5805382"/>
              <a:ext cx="1162498" cy="587296"/>
              <a:chOff x="1348192" y="5805382"/>
              <a:chExt cx="1162498" cy="587296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1348192" y="6115679"/>
                <a:ext cx="1162498" cy="27699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1627916" y="5805382"/>
                <a:ext cx="603050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 dirty="0"/>
                  <a:t>Chanel</a:t>
                </a:r>
                <a:endParaRPr lang="ko-KR" altLang="en-US" sz="1050" dirty="0"/>
              </a:p>
            </p:txBody>
          </p:sp>
        </p:grpSp>
        <p:pic>
          <p:nvPicPr>
            <p:cNvPr id="1026" name="Picture 2" descr="Image may contain Adult Person Accessories Jewelry Necklace Clothing Long Sleeve Sleeve Footwear Shoe and Fashion"/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945790" y="1383885"/>
              <a:ext cx="1967302" cy="4316319"/>
            </a:xfrm>
            <a:prstGeom prst="rect">
              <a:avLst/>
            </a:prstGeom>
            <a:noFill/>
          </p:spPr>
        </p:pic>
      </p:grpSp>
      <p:grpSp>
        <p:nvGrpSpPr>
          <p:cNvPr id="39" name="그룹 38"/>
          <p:cNvGrpSpPr/>
          <p:nvPr/>
        </p:nvGrpSpPr>
        <p:grpSpPr>
          <a:xfrm>
            <a:off x="9217130" y="1383885"/>
            <a:ext cx="1967302" cy="5008793"/>
            <a:chOff x="9351173" y="1383885"/>
            <a:chExt cx="1967302" cy="5008793"/>
          </a:xfrm>
        </p:grpSpPr>
        <p:pic>
          <p:nvPicPr>
            <p:cNvPr id="21" name="Picture 2" descr="Image may contain Adult Person Accessories Jewelry Necklace Clothing Long Sleeve Sleeve Footwear Shoe and Fashion"/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9351173" y="1383885"/>
              <a:ext cx="1967302" cy="4316319"/>
            </a:xfrm>
            <a:prstGeom prst="rect">
              <a:avLst/>
            </a:prstGeom>
            <a:noFill/>
          </p:spPr>
        </p:pic>
        <p:grpSp>
          <p:nvGrpSpPr>
            <p:cNvPr id="34" name="그룹 33"/>
            <p:cNvGrpSpPr/>
            <p:nvPr/>
          </p:nvGrpSpPr>
          <p:grpSpPr>
            <a:xfrm>
              <a:off x="9772525" y="5805382"/>
              <a:ext cx="1162498" cy="587296"/>
              <a:chOff x="9772525" y="5805382"/>
              <a:chExt cx="1162498" cy="587296"/>
            </a:xfrm>
          </p:grpSpPr>
          <p:sp>
            <p:nvSpPr>
              <p:cNvPr id="23" name="TextBox 22"/>
              <p:cNvSpPr txBox="1"/>
              <p:nvPr/>
            </p:nvSpPr>
            <p:spPr>
              <a:xfrm>
                <a:off x="9772525" y="6115679"/>
                <a:ext cx="1162498" cy="27699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10052249" y="5805382"/>
                <a:ext cx="603050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/>
                  <a:t>Chanel</a:t>
                </a:r>
                <a:endParaRPr lang="ko-KR" altLang="en-US" sz="1050"/>
              </a:p>
            </p:txBody>
          </p:sp>
        </p:grpSp>
      </p:grpSp>
      <p:grpSp>
        <p:nvGrpSpPr>
          <p:cNvPr id="38" name="그룹 37"/>
          <p:cNvGrpSpPr/>
          <p:nvPr/>
        </p:nvGrpSpPr>
        <p:grpSpPr>
          <a:xfrm>
            <a:off x="7188255" y="1383885"/>
            <a:ext cx="1967302" cy="5008793"/>
            <a:chOff x="7249828" y="1383885"/>
            <a:chExt cx="1967302" cy="5008793"/>
          </a:xfrm>
        </p:grpSpPr>
        <p:pic>
          <p:nvPicPr>
            <p:cNvPr id="20" name="Picture 2" descr="Image may contain Adult Person Accessories Jewelry Necklace Clothing Long Sleeve Sleeve Footwear Shoe and Fashion"/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7249828" y="1383885"/>
              <a:ext cx="1967302" cy="4316319"/>
            </a:xfrm>
            <a:prstGeom prst="rect">
              <a:avLst/>
            </a:prstGeom>
            <a:noFill/>
          </p:spPr>
        </p:pic>
        <p:grpSp>
          <p:nvGrpSpPr>
            <p:cNvPr id="33" name="그룹 32"/>
            <p:cNvGrpSpPr/>
            <p:nvPr/>
          </p:nvGrpSpPr>
          <p:grpSpPr>
            <a:xfrm>
              <a:off x="7666441" y="5805382"/>
              <a:ext cx="1162498" cy="587296"/>
              <a:chOff x="7782859" y="5805382"/>
              <a:chExt cx="1162498" cy="587296"/>
            </a:xfrm>
          </p:grpSpPr>
          <p:sp>
            <p:nvSpPr>
              <p:cNvPr id="25" name="TextBox 24"/>
              <p:cNvSpPr txBox="1"/>
              <p:nvPr/>
            </p:nvSpPr>
            <p:spPr>
              <a:xfrm>
                <a:off x="7782859" y="6115679"/>
                <a:ext cx="1162498" cy="27699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8062583" y="5805382"/>
                <a:ext cx="603050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/>
                  <a:t>Chanel</a:t>
                </a:r>
                <a:endParaRPr lang="ko-KR" altLang="en-US" sz="1050"/>
              </a:p>
            </p:txBody>
          </p:sp>
        </p:grpSp>
      </p:grpSp>
      <p:grpSp>
        <p:nvGrpSpPr>
          <p:cNvPr id="37" name="그룹 36"/>
          <p:cNvGrpSpPr/>
          <p:nvPr/>
        </p:nvGrpSpPr>
        <p:grpSpPr>
          <a:xfrm>
            <a:off x="5159381" y="1383885"/>
            <a:ext cx="1967302" cy="5008793"/>
            <a:chOff x="5148482" y="1383885"/>
            <a:chExt cx="1967302" cy="5008793"/>
          </a:xfrm>
        </p:grpSpPr>
        <p:pic>
          <p:nvPicPr>
            <p:cNvPr id="19" name="Picture 2" descr="Image may contain Adult Person Accessories Jewelry Necklace Clothing Long Sleeve Sleeve Footwear Shoe and Fashion"/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5148482" y="1383885"/>
              <a:ext cx="1967302" cy="4316319"/>
            </a:xfrm>
            <a:prstGeom prst="rect">
              <a:avLst/>
            </a:prstGeom>
            <a:noFill/>
          </p:spPr>
        </p:pic>
        <p:grpSp>
          <p:nvGrpSpPr>
            <p:cNvPr id="32" name="그룹 31"/>
            <p:cNvGrpSpPr/>
            <p:nvPr/>
          </p:nvGrpSpPr>
          <p:grpSpPr>
            <a:xfrm>
              <a:off x="5560358" y="5805382"/>
              <a:ext cx="1162498" cy="587296"/>
              <a:chOff x="5793193" y="5805382"/>
              <a:chExt cx="1162498" cy="587296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5793193" y="6115679"/>
                <a:ext cx="1162498" cy="27699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6072917" y="5805382"/>
                <a:ext cx="603050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/>
                  <a:t>Chanel</a:t>
                </a:r>
                <a:endParaRPr lang="ko-KR" altLang="en-US" sz="1050"/>
              </a:p>
            </p:txBody>
          </p:sp>
        </p:grpSp>
      </p:grpSp>
      <p:grpSp>
        <p:nvGrpSpPr>
          <p:cNvPr id="36" name="그룹 35"/>
          <p:cNvGrpSpPr/>
          <p:nvPr/>
        </p:nvGrpSpPr>
        <p:grpSpPr>
          <a:xfrm>
            <a:off x="3130507" y="1383885"/>
            <a:ext cx="1967302" cy="5008793"/>
            <a:chOff x="3047136" y="1383885"/>
            <a:chExt cx="1967302" cy="5008793"/>
          </a:xfrm>
        </p:grpSpPr>
        <p:pic>
          <p:nvPicPr>
            <p:cNvPr id="18" name="Picture 2" descr="Image may contain Adult Person Accessories Jewelry Necklace Clothing Long Sleeve Sleeve Footwear Shoe and Fashion"/>
            <p:cNvPicPr>
              <a:picLocks noChangeAspect="1" noChangeArrowheads="1"/>
            </p:cNvPicPr>
            <p:nvPr/>
          </p:nvPicPr>
          <p:blipFill rotWithShape="1">
            <a:blip r:embed="rId2"/>
            <a:srcRect l="23450" t="19140" r="25920" b="6800"/>
            <a:stretch>
              <a:fillRect/>
            </a:stretch>
          </p:blipFill>
          <p:spPr>
            <a:xfrm>
              <a:off x="3047136" y="1383885"/>
              <a:ext cx="1967302" cy="4316319"/>
            </a:xfrm>
            <a:prstGeom prst="rect">
              <a:avLst/>
            </a:prstGeom>
            <a:noFill/>
          </p:spPr>
        </p:pic>
        <p:grpSp>
          <p:nvGrpSpPr>
            <p:cNvPr id="31" name="그룹 30"/>
            <p:cNvGrpSpPr/>
            <p:nvPr/>
          </p:nvGrpSpPr>
          <p:grpSpPr>
            <a:xfrm>
              <a:off x="3454275" y="5805382"/>
              <a:ext cx="1162498" cy="587296"/>
              <a:chOff x="3523803" y="5805382"/>
              <a:chExt cx="1162498" cy="587296"/>
            </a:xfrm>
          </p:grpSpPr>
          <p:sp>
            <p:nvSpPr>
              <p:cNvPr id="29" name="TextBox 28"/>
              <p:cNvSpPr txBox="1"/>
              <p:nvPr/>
            </p:nvSpPr>
            <p:spPr>
              <a:xfrm>
                <a:off x="3523803" y="6115679"/>
                <a:ext cx="1162498" cy="27699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ko-KR" altLang="en-US" sz="600"/>
                  <a:t>왜 고딕이라고 생각했는지에</a:t>
                </a:r>
              </a:p>
              <a:p>
                <a:pPr lvl="0">
                  <a:defRPr/>
                </a:pPr>
                <a:r>
                  <a:rPr lang="ko-KR" altLang="en-US" sz="600"/>
                  <a:t>대한 내용을 기재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3803527" y="5805382"/>
                <a:ext cx="603050" cy="25391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1050"/>
                  <a:t>Chanel</a:t>
                </a:r>
                <a:endParaRPr lang="ko-KR" altLang="en-US" sz="1050"/>
              </a:p>
            </p:txBody>
          </p:sp>
        </p:grpSp>
      </p:grpSp>
      <p:grpSp>
        <p:nvGrpSpPr>
          <p:cNvPr id="17" name="그룹 16"/>
          <p:cNvGrpSpPr/>
          <p:nvPr/>
        </p:nvGrpSpPr>
        <p:grpSpPr>
          <a:xfrm>
            <a:off x="37868" y="103217"/>
            <a:ext cx="3854451" cy="1078906"/>
            <a:chOff x="4749800" y="5334001"/>
            <a:chExt cx="4309589" cy="1125188"/>
          </a:xfrm>
        </p:grpSpPr>
        <p:sp>
          <p:nvSpPr>
            <p:cNvPr id="16" name="직사각형 15"/>
            <p:cNvSpPr/>
            <p:nvPr/>
          </p:nvSpPr>
          <p:spPr>
            <a:xfrm>
              <a:off x="4749800" y="5334001"/>
              <a:ext cx="4309589" cy="1125188"/>
            </a:xfrm>
            <a:prstGeom prst="rect">
              <a:avLst/>
            </a:prstGeom>
            <a:solidFill>
              <a:srgbClr val="F0F5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90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817536" y="5662837"/>
              <a:ext cx="878580" cy="28888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1200"/>
                <a:t>사진 </a:t>
              </a:r>
              <a:r>
                <a:rPr lang="en-US" altLang="ko-KR" sz="1200"/>
                <a:t>5</a:t>
              </a:r>
              <a:r>
                <a:rPr lang="ko-KR" altLang="en-US" sz="1200"/>
                <a:t>개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817536" y="5977719"/>
              <a:ext cx="4108282" cy="4814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800"/>
                <a:t>* </a:t>
              </a:r>
              <a:r>
                <a:rPr lang="ko-KR" altLang="en-US" sz="800"/>
                <a:t>사진 저장 시 디자이너 이름으로 저장해야 디자이너가 누구인지 구분 가능</a:t>
              </a:r>
            </a:p>
            <a:p>
              <a:pPr lvl="0">
                <a:defRPr/>
              </a:pPr>
              <a:r>
                <a:rPr lang="ko-KR" altLang="en-US" sz="800"/>
                <a:t>사진 </a:t>
              </a:r>
              <a:r>
                <a:rPr lang="en-US" altLang="ko-KR" sz="800"/>
                <a:t>5</a:t>
              </a:r>
              <a:r>
                <a:rPr lang="ko-KR" altLang="en-US" sz="800"/>
                <a:t>장 중요</a:t>
              </a:r>
              <a:r>
                <a:rPr lang="en-US" altLang="ko-KR" sz="800"/>
                <a:t>!! / </a:t>
              </a:r>
              <a:r>
                <a:rPr lang="ko-KR" altLang="en-US" sz="800"/>
                <a:t>제목</a:t>
              </a:r>
              <a:r>
                <a:rPr lang="en-US" altLang="ko-KR" sz="800"/>
                <a:t>!! / </a:t>
              </a:r>
              <a:r>
                <a:rPr lang="ko-KR" altLang="en-US" sz="800"/>
                <a:t>디자이너 이름</a:t>
              </a:r>
              <a:r>
                <a:rPr lang="en-US" altLang="ko-KR" sz="800"/>
                <a:t>!!</a:t>
              </a:r>
            </a:p>
            <a:p>
              <a:pPr lvl="0">
                <a:defRPr/>
              </a:pPr>
              <a:r>
                <a:rPr lang="en-US" altLang="ko-KR" sz="800"/>
                <a:t>+ </a:t>
              </a:r>
              <a:r>
                <a:rPr lang="ko-KR" altLang="en-US" sz="800"/>
                <a:t>고딕의 설명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817536" y="5446952"/>
              <a:ext cx="1649264" cy="28888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1200"/>
                <a:t>PPT </a:t>
              </a:r>
              <a:r>
                <a:rPr lang="ko-KR" altLang="en-US" sz="1200"/>
                <a:t>디자인은 자유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4534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524</Words>
  <Application>Microsoft Office PowerPoint</Application>
  <PresentationFormat>와이드스크린</PresentationFormat>
  <Paragraphs>113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Administrator</cp:lastModifiedBy>
  <cp:revision>12</cp:revision>
  <dcterms:created xsi:type="dcterms:W3CDTF">2025-09-09T11:35:22Z</dcterms:created>
  <dcterms:modified xsi:type="dcterms:W3CDTF">2025-09-15T05:28:38Z</dcterms:modified>
  <cp:version/>
</cp:coreProperties>
</file>

<file path=docProps/thumbnail.jpeg>
</file>